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51751"/>
            <a:ext cx="10947042" cy="2258211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71722"/>
            <a:ext cx="12192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He Will Hide Me </a:t>
            </a:r>
          </a:p>
          <a:p>
            <a:r>
              <a:rPr lang="en-US" sz="3200" dirty="0"/>
              <a:t>Isai. 49:2</a:t>
            </a:r>
          </a:p>
          <a:p>
            <a:r>
              <a:rPr lang="en-US" sz="3200" dirty="0"/>
              <a:t>Mary Elizabeth Servos, 1849-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kiang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ding hi.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21969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Pasian 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1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Heh man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21971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Dawimangpa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pawl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Pasian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69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tuaksak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1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0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58. Topa in Hong Liah Ding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2018-12-14T15:54:06Z</dcterms:modified>
</cp:coreProperties>
</file>